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d4f4ffb9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5d4f4ffb9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4f4ffb9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4f4ffb9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4f4ffb9d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4f4ffb9d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d4f4ffb9d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d4f4ffb9d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801850" y="1294200"/>
            <a:ext cx="83109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not the silence after battle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the vanquished live their lives in fear.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comes when we nurture care for others,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humanity behind their tears.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801850" y="1294200"/>
            <a:ext cx="83109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not a quiet resignation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face of anguish and despair.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comes when we lend our voice to others,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Lifting up their suff’ring and their cares.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801850" y="1294200"/>
            <a:ext cx="8342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not an ordered way of living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ealized through systems that oppress.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comes when we foster means to flourish,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Giving ways for all goods to possess.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801850" y="1294200"/>
            <a:ext cx="8342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is not mere tolerance of others,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hoosing to ignore and not engage.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comes when we see in one another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Neighbors all in life from age to age.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